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58" r:id="rId2"/>
    <p:sldId id="356" r:id="rId3"/>
    <p:sldId id="357" r:id="rId4"/>
    <p:sldId id="355" r:id="rId5"/>
    <p:sldId id="352" r:id="rId6"/>
    <p:sldId id="359" r:id="rId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Выставка рисунков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Я, ты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он, она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– вместе дружная семья!”</a:t>
            </a:r>
          </a:p>
        </p:txBody>
      </p:sp>
      <p:pic>
        <p:nvPicPr>
          <p:cNvPr id="5122" name="Picture 2" descr="C:\Users\Венера\Downloads\IMG_37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16" y="2787774"/>
            <a:ext cx="338437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Венера\Downloads\IMG_37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987574"/>
            <a:ext cx="2148284" cy="152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Венера\Downloads\IMG_374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" b="8724"/>
          <a:stretch/>
        </p:blipFill>
        <p:spPr bwMode="auto">
          <a:xfrm>
            <a:off x="729376" y="713617"/>
            <a:ext cx="2035628" cy="176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Венера\Downloads\IMG_374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" b="8732"/>
          <a:stretch/>
        </p:blipFill>
        <p:spPr bwMode="auto">
          <a:xfrm>
            <a:off x="729376" y="2787775"/>
            <a:ext cx="203562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Венера\Downloads\IMG_373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787774"/>
            <a:ext cx="2148284" cy="219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47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286116" y="1500180"/>
            <a:ext cx="3571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Конкурс рисунков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поделок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Арбузник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детском саду»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Венера\Downloads\IMG_37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38" y="3045693"/>
            <a:ext cx="2542678" cy="174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Венера\Downloads\IMG_37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8" b="9356"/>
          <a:stretch/>
        </p:blipFill>
        <p:spPr bwMode="auto">
          <a:xfrm>
            <a:off x="6804248" y="3045694"/>
            <a:ext cx="2160240" cy="174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Венера\Downloads\IMG_373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66"/>
          <a:stretch/>
        </p:blipFill>
        <p:spPr bwMode="auto">
          <a:xfrm>
            <a:off x="6906934" y="954400"/>
            <a:ext cx="1884412" cy="176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Венера\Downloads\IMG_37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32" y="479456"/>
            <a:ext cx="2016224" cy="20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Венера\Downloads\IMG_373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7"/>
          <a:stretch/>
        </p:blipFill>
        <p:spPr bwMode="auto">
          <a:xfrm>
            <a:off x="3601493" y="2036355"/>
            <a:ext cx="2941129" cy="285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08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015616" y="1476360"/>
            <a:ext cx="35718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Мероприятие посвященный к 100-летию со дня рождения выдающегося татарского композитора Рустема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Яхина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(1921-1993).</a:t>
            </a:r>
          </a:p>
        </p:txBody>
      </p:sp>
      <p:pic>
        <p:nvPicPr>
          <p:cNvPr id="4098" name="Picture 2" descr="C:\Users\Венера\Downloads\IMG_37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69" y="769548"/>
            <a:ext cx="2316393" cy="16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Венера\Downloads\IMG_37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9"/>
          <a:stretch/>
        </p:blipFill>
        <p:spPr bwMode="auto">
          <a:xfrm>
            <a:off x="671539" y="2849313"/>
            <a:ext cx="2344077" cy="188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Венера\Downloads\IMG_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401" y="2684446"/>
            <a:ext cx="2848314" cy="20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Венера\Downloads\IMG_369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7" y="2849313"/>
            <a:ext cx="2301752" cy="188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Венера\Downloads\IMG_369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6" y="863969"/>
            <a:ext cx="2271615" cy="156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86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699542"/>
            <a:ext cx="259228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dirty="0" smtClean="0"/>
          </a:p>
          <a:p>
            <a:pPr algn="ctr"/>
            <a:r>
              <a:rPr lang="ru-RU" sz="1400" b="1" dirty="0"/>
              <a:t>“Весёлые старты” физкультурно-оздоровительная деятельность</a:t>
            </a:r>
          </a:p>
        </p:txBody>
      </p:sp>
      <p:pic>
        <p:nvPicPr>
          <p:cNvPr id="1027" name="Picture 3" descr="C:\Users\Венера\Downloads\IMG_3716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5" t="34722" r="22675" b="27223"/>
          <a:stretch/>
        </p:blipFill>
        <p:spPr bwMode="auto">
          <a:xfrm>
            <a:off x="1981821" y="3007404"/>
            <a:ext cx="1590676" cy="1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Венера\Downloads\IMG_371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48" r="1687" b="27407"/>
          <a:stretch/>
        </p:blipFill>
        <p:spPr bwMode="auto">
          <a:xfrm>
            <a:off x="5770240" y="964237"/>
            <a:ext cx="2664296" cy="186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Венера\Downloads\IMG_3722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2" t="33518" r="3499" b="25556"/>
          <a:stretch/>
        </p:blipFill>
        <p:spPr bwMode="auto">
          <a:xfrm>
            <a:off x="819150" y="947353"/>
            <a:ext cx="2362200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Венера\Downloads\IMG_3718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1" t="32963" r="27613" b="24629"/>
          <a:stretch/>
        </p:blipFill>
        <p:spPr bwMode="auto">
          <a:xfrm>
            <a:off x="3923928" y="2067694"/>
            <a:ext cx="1266826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Венера\Downloads\IMG_3713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9" t="35741" r="20134" b="25184"/>
          <a:stretch/>
        </p:blipFill>
        <p:spPr bwMode="auto">
          <a:xfrm>
            <a:off x="5508104" y="2973954"/>
            <a:ext cx="1702297" cy="200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4360" y="1571618"/>
            <a:ext cx="2824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“Остров книголюбов” – мероприятие, посвященное Дню книголюбов. 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Венера\Downloads\IMG_37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1807" r="2891"/>
          <a:stretch/>
        </p:blipFill>
        <p:spPr bwMode="auto">
          <a:xfrm>
            <a:off x="3131840" y="2663059"/>
            <a:ext cx="3409346" cy="22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енера\Downloads\IMG_37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426" y="2797425"/>
            <a:ext cx="2136607" cy="214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Венера\Downloads\IMG_37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89" y="2797424"/>
            <a:ext cx="1847229" cy="200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Венера\Downloads\IMG_37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511" y="1014237"/>
            <a:ext cx="2228332" cy="164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Венера\Downloads\IMG_373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71" y="790019"/>
            <a:ext cx="2316657" cy="187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Международный день светофора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Венера\Downloads\IMG_37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15766"/>
            <a:ext cx="2304255" cy="223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Венера\Downloads\IMG_37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83768"/>
            <a:ext cx="2304255" cy="213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Венера\Downloads\IMG_37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8856"/>
            <a:ext cx="1907482" cy="221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Венера\Downloads\IMG_37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145" y="1710125"/>
            <a:ext cx="1993689" cy="324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99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4053</TotalTime>
  <Words>68</Words>
  <Application>Microsoft Office PowerPoint</Application>
  <PresentationFormat>Экран (16:9)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2_Тема Office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user1</cp:lastModifiedBy>
  <cp:revision>464</cp:revision>
  <cp:lastPrinted>2021-02-04T07:26:50Z</cp:lastPrinted>
  <dcterms:created xsi:type="dcterms:W3CDTF">2015-10-13T08:15:21Z</dcterms:created>
  <dcterms:modified xsi:type="dcterms:W3CDTF">2021-08-25T11:36:59Z</dcterms:modified>
</cp:coreProperties>
</file>